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809" r:id="rId2"/>
    <p:sldId id="742" r:id="rId3"/>
    <p:sldId id="749" r:id="rId4"/>
    <p:sldId id="743" r:id="rId5"/>
    <p:sldId id="744" r:id="rId6"/>
    <p:sldId id="745" r:id="rId7"/>
    <p:sldId id="750" r:id="rId8"/>
    <p:sldId id="755" r:id="rId9"/>
    <p:sldId id="756" r:id="rId10"/>
    <p:sldId id="771" r:id="rId11"/>
    <p:sldId id="758" r:id="rId12"/>
    <p:sldId id="759" r:id="rId13"/>
    <p:sldId id="760" r:id="rId14"/>
    <p:sldId id="761" r:id="rId15"/>
    <p:sldId id="762" r:id="rId16"/>
    <p:sldId id="763" r:id="rId17"/>
    <p:sldId id="766" r:id="rId18"/>
    <p:sldId id="764" r:id="rId19"/>
    <p:sldId id="765" r:id="rId20"/>
    <p:sldId id="768" r:id="rId21"/>
    <p:sldId id="769" r:id="rId22"/>
    <p:sldId id="770" r:id="rId23"/>
    <p:sldId id="757" r:id="rId24"/>
    <p:sldId id="772" r:id="rId25"/>
    <p:sldId id="775" r:id="rId26"/>
    <p:sldId id="776" r:id="rId27"/>
    <p:sldId id="774" r:id="rId28"/>
    <p:sldId id="810" r:id="rId29"/>
    <p:sldId id="778" r:id="rId30"/>
    <p:sldId id="779" r:id="rId31"/>
    <p:sldId id="780" r:id="rId32"/>
    <p:sldId id="781" r:id="rId33"/>
    <p:sldId id="782" r:id="rId34"/>
    <p:sldId id="777" r:id="rId35"/>
    <p:sldId id="783" r:id="rId36"/>
    <p:sldId id="751" r:id="rId37"/>
    <p:sldId id="784" r:id="rId38"/>
    <p:sldId id="785" r:id="rId39"/>
    <p:sldId id="786" r:id="rId40"/>
    <p:sldId id="787" r:id="rId41"/>
    <p:sldId id="805" r:id="rId42"/>
    <p:sldId id="790" r:id="rId43"/>
    <p:sldId id="804" r:id="rId44"/>
    <p:sldId id="792" r:id="rId45"/>
    <p:sldId id="793" r:id="rId46"/>
    <p:sldId id="794" r:id="rId47"/>
    <p:sldId id="796" r:id="rId48"/>
    <p:sldId id="797" r:id="rId49"/>
    <p:sldId id="806" r:id="rId50"/>
    <p:sldId id="799" r:id="rId51"/>
    <p:sldId id="798" r:id="rId52"/>
    <p:sldId id="802" r:id="rId53"/>
    <p:sldId id="801" r:id="rId54"/>
    <p:sldId id="803" r:id="rId55"/>
    <p:sldId id="807" r:id="rId56"/>
    <p:sldId id="808" r:id="rId57"/>
    <p:sldId id="811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5859"/>
  </p:normalViewPr>
  <p:slideViewPr>
    <p:cSldViewPr snapToGrid="0" snapToObjects="1">
      <p:cViewPr varScale="1">
        <p:scale>
          <a:sx n="120" d="100"/>
          <a:sy n="120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Vassar = liberal arts college in upstate NY (I think)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only use a few of them on this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1/" TargetMode="External"/><Relationship Id="rId7" Type="http://schemas.openxmlformats.org/officeDocument/2006/relationships/hyperlink" Target="https://github.com/jspsych/jsPsych/discussions" TargetMode="External"/><Relationship Id="rId2" Type="http://schemas.openxmlformats.org/officeDocument/2006/relationships/hyperlink" Target="https://kennysmithed.github.io/oels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vingresearchonline.info/" TargetMode="External"/><Relationship Id="rId5" Type="http://schemas.openxmlformats.org/officeDocument/2006/relationships/hyperlink" Target="https://www.jspsych.org/" TargetMode="External"/><Relationship Id="rId4" Type="http://schemas.openxmlformats.org/officeDocument/2006/relationships/hyperlink" Target="https://github.com/kennysmithed/evwall_talsmith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overview/media-preloading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0/oels_practical_wk6.html" TargetMode="External"/><Relationship Id="rId2" Type="http://schemas.openxmlformats.org/officeDocument/2006/relationships/hyperlink" Target="https://www.jspsych.org/overview/data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overview/timeline/#conditional-timelin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plugins/list-of-plugin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458557" cy="1053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124200" y="2915167"/>
            <a:ext cx="331658" cy="11234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A899B8-F17A-1748-9D70-D52CD3F0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A899B8-F17A-1748-9D70-D52CD3F0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477A1F-0400-F148-8650-531CD0918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541481" cy="125080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4A5C95-5256-1C46-93E8-570CD0634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146612" y="2915167"/>
            <a:ext cx="309246" cy="12982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47" b="35156"/>
          <a:stretch/>
        </p:blipFill>
        <p:spPr>
          <a:xfrm>
            <a:off x="416267" y="3295401"/>
            <a:ext cx="7252138" cy="9771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58235" y="2782332"/>
            <a:ext cx="2986045" cy="9200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912" b="9988"/>
          <a:stretch/>
        </p:blipFill>
        <p:spPr>
          <a:xfrm>
            <a:off x="353514" y="3281332"/>
            <a:ext cx="7252138" cy="1136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12024" y="3095100"/>
            <a:ext cx="2546773" cy="5176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29318" y="3095100"/>
            <a:ext cx="3129479" cy="7597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35" b="896"/>
          <a:stretch/>
        </p:blipFill>
        <p:spPr>
          <a:xfrm>
            <a:off x="353514" y="4445000"/>
            <a:ext cx="7252138" cy="4407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03059" y="3668931"/>
            <a:ext cx="1881792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329953" y="3086102"/>
            <a:ext cx="1434353" cy="11030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05082" y="3218081"/>
            <a:ext cx="1572631" cy="5470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38919" y="3218081"/>
            <a:ext cx="2038794" cy="99533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38919" y="3218081"/>
            <a:ext cx="2038794" cy="83483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51412" y="3495080"/>
            <a:ext cx="2347403" cy="6555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My course</a:t>
            </a:r>
          </a:p>
          <a:p>
            <a:pPr lvl="1"/>
            <a:r>
              <a:rPr lang="en-US" dirty="0"/>
              <a:t>2020 version: </a:t>
            </a:r>
            <a:r>
              <a:rPr lang="en-US" dirty="0">
                <a:hlinkClick r:id="rId2"/>
              </a:rPr>
              <a:t>https://kennysmithed.github.io/oels2020/</a:t>
            </a:r>
            <a:r>
              <a:rPr lang="en-US" dirty="0"/>
              <a:t> (NB uses older version of </a:t>
            </a:r>
            <a:r>
              <a:rPr lang="en-US" dirty="0" err="1"/>
              <a:t>jsPsych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2021 version (ongoing!): </a:t>
            </a:r>
            <a:r>
              <a:rPr lang="en-US" dirty="0">
                <a:hlinkClick r:id="rId3"/>
              </a:rPr>
              <a:t>https://kennysmithed.github.io/oels2021/</a:t>
            </a:r>
            <a:r>
              <a:rPr lang="en-US" dirty="0"/>
              <a:t> </a:t>
            </a:r>
          </a:p>
          <a:p>
            <a:r>
              <a:rPr lang="en-US" dirty="0"/>
              <a:t>These tutorial materials: </a:t>
            </a:r>
            <a:r>
              <a:rPr lang="en-US" dirty="0">
                <a:hlinkClick r:id="rId4"/>
              </a:rPr>
              <a:t>https://github.com/kennysmithed/evwall_talsmith</a:t>
            </a:r>
            <a:r>
              <a:rPr lang="en-US" dirty="0"/>
              <a:t> </a:t>
            </a:r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5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6"/>
              </a:rPr>
              <a:t>https://www.movingresearchonline.info</a:t>
            </a:r>
            <a:endParaRPr lang="en-US" dirty="0"/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https://github.com/jspsych/jsPsych/discussions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49388" y="3218081"/>
            <a:ext cx="2795639" cy="109394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038165" y="3218081"/>
            <a:ext cx="706862" cy="128220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34755" y="3030729"/>
            <a:ext cx="1800554" cy="174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B9B8B4-E559-734E-8D50-69218DF5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3667453"/>
            <a:ext cx="9144000" cy="13467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B9B8B4-E559-734E-8D50-69218DF5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3667453"/>
            <a:ext cx="9144000" cy="13467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29000" y="3560997"/>
            <a:ext cx="2755298" cy="113650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1640542"/>
            <a:ext cx="152400" cy="12741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51874" y="3054165"/>
            <a:ext cx="193754" cy="4637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97000" y="3003965"/>
            <a:ext cx="1910059" cy="7933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26776" y="3105298"/>
            <a:ext cx="3321289" cy="16101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1967, 1989;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F110081-DB5C-5247-A5B2-7BBA2FF3E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803400"/>
            <a:ext cx="5614003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2819399" y="2952206"/>
            <a:ext cx="3539187" cy="56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3289D-E172-CF49-928E-01BC21CF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7620"/>
            <a:ext cx="8574956" cy="21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2A4F5-E036-344A-9254-0DB56657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0" y="1785084"/>
            <a:ext cx="7920000" cy="1215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EEC6F-F537-7A42-AE55-BD6A16349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75859"/>
            <a:ext cx="7791450" cy="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23F6D-B8AF-794F-8EF0-26ADD56D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09" y="2667001"/>
            <a:ext cx="2916891" cy="8699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3"/>
              </a:rPr>
              <a:t>https://www.jspsych.org/overview/media-preloading/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https://kennysmithed.github.io/oels2020/oels_practical_wk6.html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https://kennysmithed.github.io/oels2020/oels_practical_wk8.html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https://kennysmithed.github.io/oels2020/oels_practical_wk8.html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https://www.jspsych.org/overview/timeline/#conditional-timelines</a:t>
            </a:r>
            <a:r>
              <a:rPr lang="en-US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Time for questions?</a:t>
            </a:r>
          </a:p>
        </p:txBody>
      </p:sp>
    </p:spTree>
    <p:extLst>
      <p:ext uri="{BB962C8B-B14F-4D97-AF65-F5344CB8AC3E}">
        <p14:creationId xmlns:p14="http://schemas.microsoft.com/office/powerpoint/2010/main" val="221560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https://www.jspsych.org/plugins/list-of-plugins/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artificial language learning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</a:p>
          <a:p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r>
              <a:rPr lang="en-US" dirty="0"/>
              <a:t>(Code: </a:t>
            </a:r>
            <a:r>
              <a:rPr lang="en-US" dirty="0">
                <a:hlinkClick r:id="rId2"/>
              </a:rPr>
              <a:t>https://kennysmithed.github.io/oels2020/oels_practical_wk6.html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11649</TotalTime>
  <Words>3318</Words>
  <Application>Microsoft Macintosh PowerPoint</Application>
  <PresentationFormat>On-screen Show (16:9)</PresentationFormat>
  <Paragraphs>245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Helvetica</vt:lpstr>
      <vt:lpstr>Roboto</vt:lpstr>
      <vt:lpstr>Office Theme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artificial language learning experiments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An example involving audio stimuli and keyboard responses</vt:lpstr>
      <vt:lpstr>Demo</vt:lpstr>
      <vt:lpstr>An unexpected challenge: multimodal stimuli</vt:lpstr>
      <vt:lpstr>An unexpected challenge: multimodal stimuli</vt:lpstr>
      <vt:lpstr>Demo</vt:lpstr>
      <vt:lpstr>Additional things you will want to know how to do</vt:lpstr>
      <vt:lpstr>Random assignment to conditions</vt:lpstr>
      <vt:lpstr>Demo</vt:lpstr>
      <vt:lpstr>Preloading stimuli</vt:lpstr>
      <vt:lpstr>Saving data</vt:lpstr>
      <vt:lpstr>Recording audio responses</vt:lpstr>
      <vt:lpstr>Reading in trial lists</vt:lpstr>
      <vt:lpstr>Contingent progression</vt:lpstr>
      <vt:lpstr>Demo</vt:lpstr>
      <vt:lpstr>Other platforms are available!</vt:lpstr>
      <vt:lpstr>Time for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170</cp:revision>
  <dcterms:created xsi:type="dcterms:W3CDTF">2021-09-13T12:47:36Z</dcterms:created>
  <dcterms:modified xsi:type="dcterms:W3CDTF">2021-10-05T08:11:39Z</dcterms:modified>
</cp:coreProperties>
</file>